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0DF3-67F1-4879-ADEB-7FE73061F56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54291-765C-440F-B2E6-53BBDD3D3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4291-765C-440F-B2E6-53BBDD3D32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3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2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1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6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6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6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9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14F9F-15A7-4133-B979-63F8B062311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C0EB-3AC0-45C2-BCB8-83FD5DA3D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0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4384"/>
            <a:ext cx="9144000" cy="316557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Молодежная бизнес-лаборатория </a:t>
            </a:r>
            <a:r>
              <a:rPr lang="be-BY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110196"/>
            <a:ext cx="7623958" cy="207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09" y="3918857"/>
            <a:ext cx="10592789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681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№ 1: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«Кто ты такой и какие у тебя компетенции?»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71947"/>
            <a:ext cx="10515600" cy="3505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А </a:t>
            </a:r>
            <a:r>
              <a:rPr lang="ru-RU" sz="4000" b="1" dirty="0">
                <a:solidFill>
                  <a:srgbClr val="C00000"/>
                </a:solidFill>
              </a:rPr>
              <a:t>если компетенций нет? Единственный выход – больше учиться и больше работать. </a:t>
            </a:r>
          </a:p>
        </p:txBody>
      </p:sp>
    </p:spTree>
    <p:extLst>
      <p:ext uri="{BB962C8B-B14F-4D97-AF65-F5344CB8AC3E}">
        <p14:creationId xmlns:p14="http://schemas.microsoft.com/office/powerpoint/2010/main" val="32667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97" y="166254"/>
            <a:ext cx="10515600" cy="266007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№ 2: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«Кто в твоей команде еще,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какие есть компетенции,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чем рискуете и кто ваш наставник?»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978" y="3040083"/>
            <a:ext cx="5878478" cy="31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5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15" y="0"/>
            <a:ext cx="10229850" cy="276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142" y="2624448"/>
            <a:ext cx="5854474" cy="41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82" y="0"/>
            <a:ext cx="10241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Лайфхаки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от добившихся успехов подростков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Даже самое сумасшедшее </a:t>
            </a:r>
            <a:r>
              <a:rPr lang="ru-RU" dirty="0" smtClean="0"/>
              <a:t>увлечение способно </a:t>
            </a:r>
            <a:r>
              <a:rPr lang="ru-RU" dirty="0"/>
              <a:t>стать успешным </a:t>
            </a:r>
            <a:r>
              <a:rPr lang="ru-RU" dirty="0" smtClean="0"/>
              <a:t>бизнесом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361" y="2612571"/>
            <a:ext cx="7473538" cy="39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6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505"/>
            <a:ext cx="10515600" cy="154818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Открывая свое дело, не гонитесь за прибылью – гонитесь за мечтой, тогда прибыль сама вас догонит.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669" y="1959429"/>
            <a:ext cx="5162736" cy="46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7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003"/>
            <a:ext cx="10515600" cy="212568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Кто сказал, что бизнес делится на «мужской» и «женский»? Женщина способна подойти к решению проблем с неожиданной для мужчин стороны – это подтвердит любая домохозяйка, которая когда-либо забивала гвоздь с помощью расчески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9439"/>
            <a:ext cx="4268190" cy="35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Бизнес, как и мода, любит смелых. Неудивительно, что смелые создают успешные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 сфере моды. Если это и ваш конек – дерзайте!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5310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в Беларуси такие есть…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3126"/>
            <a:ext cx="65444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7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еще несколько мотивирующих фраз…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4692547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 том, что новый продукт должен решать распространенную проблему, знают многие. Но если возьметесь решать проблему, близкую и понятную лично вам, то не будете страдать от нехватки энтузиазма, когда столкнетесь (что неизбежно!) с трудностями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Не верьте, что бизнесу – время, а потехе – час. Иногда одно другому даже помогает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Учиться, учиться и еще раз учиться! Чем больше вы знаете о проблемах и возможностях своего бизнеса, тем больше у вас шансов на финансовый успех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Многие бизнес-идеи не требуют миллионных вложений – но приносят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миллионы.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Любой предприниматель бросает вызов себе и окружающим. Правда, если все-таки окружающим, то желание довести дело до конца – гораздо сильнее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Конкретная достижимая цель, например, выручка в размере стоимости обучения верховой езде, делает бизнес привлекательнее в глазах собственника и помогает справиться со страхом неудачи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Любой продукт, услугу или идею можно усовершенствовать, - а потом на этом заработать.</a:t>
            </a:r>
          </a:p>
        </p:txBody>
      </p:sp>
    </p:spTree>
    <p:extLst>
      <p:ext uri="{BB962C8B-B14F-4D97-AF65-F5344CB8AC3E}">
        <p14:creationId xmlns:p14="http://schemas.microsoft.com/office/powerpoint/2010/main" val="221329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9886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модуля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8212"/>
            <a:ext cx="10515600" cy="23782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модуль: 2 тренинга (основы предпринимательства и финансовая грамотность)</a:t>
            </a:r>
          </a:p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модуль: 4 тренинга (от идеи до реализации) +конкурс</a:t>
            </a:r>
          </a:p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модуль: практика (экспертная поддержка)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496" y="3576452"/>
            <a:ext cx="4572000" cy="32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Домашнее задание!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Придумайте нестандартное решение бытовой проблемы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88" y="2897579"/>
            <a:ext cx="4697620" cy="35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7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02" y="1908752"/>
            <a:ext cx="435133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52400"/>
            <a:ext cx="4762500" cy="3152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440" y="3305175"/>
            <a:ext cx="47625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2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Тренеры и эксперты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Гродненская областная Ассоциация предпринимательства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Гродненское областное учреждение финансовой поддержки предпринимателей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 ООО «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СтильЛайн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283" y="4370120"/>
            <a:ext cx="4816619" cy="23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" y="201880"/>
            <a:ext cx="11590317" cy="74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Давайте знакомиться!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177" y="1947553"/>
            <a:ext cx="7742711" cy="46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1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52443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 и предприимчивый человек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Предприниматель </a:t>
            </a:r>
            <a:r>
              <a:rPr lang="ru-RU" dirty="0"/>
              <a:t>– это человек, который что-то предпринимает, действует, проявляет инициативу, находит нестандартные решения </a:t>
            </a:r>
            <a:r>
              <a:rPr lang="ru-RU" dirty="0" smtClean="0"/>
              <a:t>в независимости </a:t>
            </a:r>
            <a:r>
              <a:rPr lang="ru-RU" dirty="0"/>
              <a:t>от того, какая у него профессия и где он работает. Человек, чье поведение отличается поисковым стилем, есть потенциальный предприниматель.</a:t>
            </a:r>
          </a:p>
        </p:txBody>
      </p:sp>
    </p:spTree>
    <p:extLst>
      <p:ext uri="{BB962C8B-B14F-4D97-AF65-F5344CB8AC3E}">
        <p14:creationId xmlns:p14="http://schemas.microsoft.com/office/powerpoint/2010/main" val="351519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качества предпринимателя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0665"/>
            <a:ext cx="10515600" cy="47162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СТРАТЕГИИ ПОВЕДЕНИЯ ПРЕУСПЕВАЮЩЕГО И НЕУДАЧНИКА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51124"/>
              </p:ext>
            </p:extLst>
          </p:nvPr>
        </p:nvGraphicFramePr>
        <p:xfrm>
          <a:off x="380010" y="1959428"/>
          <a:ext cx="11614068" cy="529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034"/>
                <a:gridCol w="5807034"/>
              </a:tblGrid>
              <a:tr h="4709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ПРЕУСПЕВАЮЩИЙ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НЕУДАЧНИК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09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изменяет свое собственное поведение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старается изменить поведение других людей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09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работает много, качественно – и все-таки имеет время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всегда слишком занят, чтобы сделать необходимое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09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делает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дает обещания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48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знает, когда оказать сопротивление, а когда уступить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сдается, когда требуется упорное сопротивление и сражается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пустякам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уважает способности других и всегда рад поучиться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желает признавать способности в других, концентрируется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их слабостях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09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желанием рискует, чтобы сделать лучше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избегает вызова из-за страха ошибок и критики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24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находит возможности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подчеркивает проблемы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31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признает, что люди разные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признает право других людей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 разными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2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77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анкеты: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195" y="1077479"/>
            <a:ext cx="10515600" cy="548957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&lt;</a:t>
            </a:r>
            <a:r>
              <a:rPr lang="ru-RU" dirty="0"/>
              <a:t>6 б. – в бизнесе вас вряд ли ждёт успех. Скорее всего, вам подойдёт деятельность,</a:t>
            </a:r>
          </a:p>
          <a:p>
            <a:pPr algn="just"/>
            <a:r>
              <a:rPr lang="ru-RU" dirty="0"/>
              <a:t>не связанная с бизнесом. Советуем вам всё же поработать над собой в плане </a:t>
            </a:r>
            <a:r>
              <a:rPr lang="ru-RU" dirty="0" smtClean="0"/>
              <a:t>тренировки работоспособности </a:t>
            </a:r>
            <a:r>
              <a:rPr lang="ru-RU" dirty="0"/>
              <a:t>и техники общения, эти навыки нужны не только миллионеру.</a:t>
            </a:r>
          </a:p>
          <a:p>
            <a:pPr algn="just"/>
            <a:r>
              <a:rPr lang="ru-RU" dirty="0"/>
              <a:t>6-18 б. – ваших задатков вполне достаточно для работы по найму, возможно, на</a:t>
            </a:r>
          </a:p>
          <a:p>
            <a:pPr algn="just"/>
            <a:r>
              <a:rPr lang="ru-RU" dirty="0"/>
              <a:t>относительно самостоятельной должности. В самостоятельном деле вас ждут </a:t>
            </a:r>
            <a:r>
              <a:rPr lang="ru-RU" dirty="0" smtClean="0"/>
              <a:t>немалые трудности</a:t>
            </a:r>
            <a:r>
              <a:rPr lang="ru-RU" dirty="0"/>
              <a:t>, не кидайтесь в бизнес, как в омут, сначала научитесь лучше плавать.</a:t>
            </a:r>
          </a:p>
          <a:p>
            <a:pPr algn="just"/>
            <a:r>
              <a:rPr lang="ru-RU" dirty="0"/>
              <a:t>19-50 б. – вы можете добиться успеха, если попадёте на «золотую жилу», или будете действовать за широкой спиной босса, либо в сплочённой команде, которая компенсирует ваши слабые места.</a:t>
            </a:r>
          </a:p>
          <a:p>
            <a:pPr algn="just"/>
            <a:r>
              <a:rPr lang="ru-RU" dirty="0"/>
              <a:t>51-75 б. – если вы никогда не преуспеете в бизнесе, то это будет просто недоразумением. Никогда не оставляйте попыток, вас ждёт успех.</a:t>
            </a:r>
          </a:p>
          <a:p>
            <a:pPr algn="just"/>
            <a:r>
              <a:rPr lang="ru-RU" dirty="0"/>
              <a:t>&gt;75б. – страшно подумать о тех высотах, которые вы можете достигнуть. Однако</a:t>
            </a:r>
            <a:r>
              <a:rPr lang="ru-RU" dirty="0" smtClean="0"/>
              <a:t>, вступая </a:t>
            </a:r>
            <a:r>
              <a:rPr lang="ru-RU" dirty="0"/>
              <a:t>на первые ступени этой бесконечной лестницы, подумайте, не слишком ли дорогую цену вы хотите за это заплатить? Не забывайте, что есть вещи дороже денег.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19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важно!!!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70660"/>
            <a:ext cx="10515600" cy="53201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Любопытство</a:t>
            </a:r>
          </a:p>
          <a:p>
            <a:r>
              <a:rPr lang="ru-RU" sz="2400" dirty="0" smtClean="0"/>
              <a:t>Оптимизм</a:t>
            </a:r>
          </a:p>
          <a:p>
            <a:r>
              <a:rPr lang="ru-RU" sz="2400" dirty="0" smtClean="0"/>
              <a:t>Вера в себя</a:t>
            </a:r>
          </a:p>
          <a:p>
            <a:r>
              <a:rPr lang="ru-RU" sz="2400" dirty="0" smtClean="0"/>
              <a:t>Умение самостоятельно решать проблемы</a:t>
            </a:r>
          </a:p>
          <a:p>
            <a:r>
              <a:rPr lang="ru-RU" sz="2400" dirty="0" smtClean="0"/>
              <a:t>Трудолюбие</a:t>
            </a:r>
          </a:p>
          <a:p>
            <a:r>
              <a:rPr lang="ru-RU" sz="2400" dirty="0" smtClean="0"/>
              <a:t>Работа с информацией</a:t>
            </a:r>
          </a:p>
          <a:p>
            <a:r>
              <a:rPr lang="ru-RU" sz="2400" dirty="0" smtClean="0"/>
              <a:t>Толерантность</a:t>
            </a:r>
          </a:p>
          <a:p>
            <a:r>
              <a:rPr lang="ru-RU" sz="2400" dirty="0" smtClean="0"/>
              <a:t>Способность быть собой</a:t>
            </a:r>
          </a:p>
          <a:p>
            <a:r>
              <a:rPr lang="ru-RU" sz="2400" dirty="0" smtClean="0"/>
              <a:t>Основы переговоров</a:t>
            </a:r>
          </a:p>
          <a:p>
            <a:r>
              <a:rPr lang="ru-RU" sz="2400" dirty="0" smtClean="0"/>
              <a:t>Коммуникация</a:t>
            </a:r>
          </a:p>
          <a:p>
            <a:r>
              <a:rPr lang="ru-RU" sz="2400" dirty="0"/>
              <a:t>Умение помогать и просить о помощи</a:t>
            </a:r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874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756</Words>
  <Application>Microsoft Office PowerPoint</Application>
  <PresentationFormat>Широкоэкранный</PresentationFormat>
  <Paragraphs>78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Молодежная бизнес-лаборатория «Profi»</vt:lpstr>
      <vt:lpstr>З модуля </vt:lpstr>
      <vt:lpstr>Тренеры и эксперты</vt:lpstr>
      <vt:lpstr>Презентация PowerPoint</vt:lpstr>
      <vt:lpstr>Давайте знакомиться!</vt:lpstr>
      <vt:lpstr>Предприниматель и предприимчивый человек</vt:lpstr>
      <vt:lpstr>Основные качества предпринимателя</vt:lpstr>
      <vt:lpstr>Результаты анкеты: </vt:lpstr>
      <vt:lpstr>Это важно!!!</vt:lpstr>
      <vt:lpstr>Вопрос № 1: «Кто ты такой и какие у тебя компетенции?»</vt:lpstr>
      <vt:lpstr>Вопрос № 2: «Кто в твоей команде еще, какие есть компетенции, чем рискуете и кто ваш наставник?»</vt:lpstr>
      <vt:lpstr>Презентация PowerPoint</vt:lpstr>
      <vt:lpstr>Презентация PowerPoint</vt:lpstr>
      <vt:lpstr>Лайфхаки от добившихся успехов подростков</vt:lpstr>
      <vt:lpstr>Открывая свое дело, не гонитесь за прибылью – гонитесь за мечтой, тогда прибыль сама вас догонит.</vt:lpstr>
      <vt:lpstr>Кто сказал, что бизнес делится на «мужской» и «женский»? Женщина способна подойти к решению проблем с неожиданной для мужчин стороны – это подтвердит любая домохозяйка, которая когда-либо забивала гвоздь с помощью расчески</vt:lpstr>
      <vt:lpstr>Бизнес, как и мода, любит смелых. Неудивительно, что смелые создают успешные стартапы в сфере моды. Если это и ваш конек – дерзайте!</vt:lpstr>
      <vt:lpstr>И в Беларуси такие есть…</vt:lpstr>
      <vt:lpstr>И еще несколько мотивирующих фраз…</vt:lpstr>
      <vt:lpstr>Домашнее задание!</vt:lpstr>
      <vt:lpstr>Примеры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бизнес-лаборатория «Profi»</dc:title>
  <dc:creator>User</dc:creator>
  <cp:lastModifiedBy>User</cp:lastModifiedBy>
  <cp:revision>16</cp:revision>
  <dcterms:created xsi:type="dcterms:W3CDTF">2019-03-22T08:09:38Z</dcterms:created>
  <dcterms:modified xsi:type="dcterms:W3CDTF">2019-03-22T14:29:37Z</dcterms:modified>
</cp:coreProperties>
</file>