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69" r:id="rId4"/>
    <p:sldId id="270" r:id="rId5"/>
    <p:sldId id="271" r:id="rId6"/>
    <p:sldId id="275" r:id="rId7"/>
    <p:sldId id="276" r:id="rId8"/>
    <p:sldId id="272" r:id="rId9"/>
    <p:sldId id="273" r:id="rId10"/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7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29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5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2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99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0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3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4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2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5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E947C-ECC5-47A5-AB71-C1522CBE7DDE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71830-CFBD-4CA3-9B87-5A940165D5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2743" y="0"/>
            <a:ext cx="9144000" cy="320120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Разработка идеи. Работа в команде. Распределение ролей.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User\Downloads\логотипы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01" y="3752603"/>
            <a:ext cx="4689393" cy="21338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адпись 2"/>
          <p:cNvSpPr txBox="1">
            <a:spLocks noChangeArrowheads="1"/>
          </p:cNvSpPr>
          <p:nvPr/>
        </p:nvSpPr>
        <p:spPr bwMode="auto">
          <a:xfrm>
            <a:off x="6383843" y="4649503"/>
            <a:ext cx="4505829" cy="8332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Молодежная бизнес-лаборатория </a:t>
            </a:r>
            <a:r>
              <a:rPr lang="be-BY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</a:t>
            </a:r>
            <a:r>
              <a:rPr lang="be-BY" sz="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проводится в рамках проекта «Создание устойчивой инфраструктуры для поддержки развития стартапов и малого бизнеса в регионах Беларуси», реализуемого общественным объединением «Общество содействия инновационному бизнесу» (ОСИБ) при поддержке Агентства США по международному развитию (USAID)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8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Команда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Minimum Viable Team (MVT)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70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388436" cy="67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3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132" y="0"/>
            <a:ext cx="12465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0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32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2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0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0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07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089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8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" y="0"/>
            <a:ext cx="12073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3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9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49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4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843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То есть если у вас есть только голая идея, самый простой алгоритм запуска такой: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Сформулировали </a:t>
            </a:r>
            <a:r>
              <a:rPr lang="ru-RU" sz="2400" dirty="0" smtClean="0">
                <a:solidFill>
                  <a:srgbClr val="303030"/>
                </a:solidFill>
                <a:latin typeface="Lato"/>
              </a:rPr>
              <a:t>идею </a:t>
            </a:r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— какую проблему хотите решить и чья она. </a:t>
            </a:r>
            <a:endParaRPr lang="en-US" sz="2400" b="0" i="0" dirty="0" smtClean="0">
              <a:solidFill>
                <a:srgbClr val="303030"/>
              </a:solidFill>
              <a:effectLst/>
              <a:latin typeface="Lato"/>
            </a:endParaRP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Начали спрашивать совета бывалых/ищете наставника. Они вам быстро скажут что работает/что нет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Нашли  1-го клиента и вручную сделали ему 1-ю продажу. Параллельно поняли — кто вы в проекте (роль) и кого не хватает. Собрали команду, для выполнения заказа 1-го клиента</a:t>
            </a:r>
          </a:p>
          <a:p>
            <a:pPr>
              <a:buFont typeface="+mj-lt"/>
              <a:buAutoNum type="arabicPeriod"/>
            </a:pPr>
            <a:r>
              <a:rPr lang="ru-RU" sz="2400" b="0" i="0" dirty="0" smtClean="0">
                <a:solidFill>
                  <a:srgbClr val="303030"/>
                </a:solidFill>
                <a:effectLst/>
                <a:latin typeface="Lato"/>
              </a:rPr>
              <a:t>Потом опять вернулись к шагу №1. Еще раз все переформулировали, пообщались с умными людьми, нашли 2-го клиента в том же сегменте.  Потом 3-го и т.п. )</a:t>
            </a:r>
            <a:endParaRPr lang="ru-RU" sz="2400" b="0" i="0" dirty="0">
              <a:solidFill>
                <a:srgbClr val="303030"/>
              </a:solidFill>
              <a:effectLst/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48033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6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5" y="0"/>
            <a:ext cx="12148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2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1" y="0"/>
            <a:ext cx="11424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03761"/>
            <a:ext cx="9144000" cy="1935678"/>
          </a:xfrm>
        </p:spPr>
        <p:txBody>
          <a:bodyPr/>
          <a:lstStyle/>
          <a:p>
            <a:r>
              <a:rPr lang="ru-RU" dirty="0" smtClean="0"/>
              <a:t>ПОМНИТЕ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755075"/>
            <a:ext cx="9144000" cy="299258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ИДЕИ ВИТАЮТ В ВОЗДУХЕ!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3200" b="1" dirty="0">
              <a:solidFill>
                <a:srgbClr val="C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ГЛАВНОЕ – УМЕТЬ РЕАЛИЗОВАТЬ ИХ!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8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Латеральный маркетинг </a:t>
            </a:r>
          </a:p>
          <a:p>
            <a:pPr>
              <a:buNone/>
            </a:pPr>
            <a:r>
              <a:rPr lang="ru-RU" dirty="0" smtClean="0"/>
              <a:t>–Замена </a:t>
            </a:r>
          </a:p>
          <a:p>
            <a:pPr>
              <a:buNone/>
            </a:pPr>
            <a:r>
              <a:rPr lang="ru-RU" dirty="0" smtClean="0"/>
              <a:t>–Удаление </a:t>
            </a:r>
          </a:p>
          <a:p>
            <a:pPr>
              <a:buNone/>
            </a:pPr>
            <a:r>
              <a:rPr lang="ru-RU" dirty="0" smtClean="0"/>
              <a:t>–Комбинация </a:t>
            </a:r>
          </a:p>
          <a:p>
            <a:pPr>
              <a:buNone/>
            </a:pPr>
            <a:r>
              <a:rPr lang="ru-RU" dirty="0" smtClean="0"/>
              <a:t>–Переворот </a:t>
            </a:r>
          </a:p>
          <a:p>
            <a:pPr>
              <a:buNone/>
            </a:pPr>
            <a:r>
              <a:rPr lang="ru-RU" dirty="0" smtClean="0"/>
              <a:t>–Смена порядка </a:t>
            </a:r>
          </a:p>
          <a:p>
            <a:pPr>
              <a:buNone/>
            </a:pPr>
            <a:r>
              <a:rPr lang="ru-RU" dirty="0" smtClean="0"/>
              <a:t>–Гиперболизация </a:t>
            </a:r>
          </a:p>
          <a:p>
            <a:r>
              <a:rPr lang="ru-RU" dirty="0" err="1" smtClean="0"/>
              <a:t>Франчайзинг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Модернизация </a:t>
            </a:r>
          </a:p>
          <a:p>
            <a:r>
              <a:rPr lang="ru-RU" dirty="0" smtClean="0"/>
              <a:t>Ваше хобби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smtClean="0"/>
              <a:t>Подсмотреть» </a:t>
            </a:r>
            <a:endParaRPr lang="ru-RU" dirty="0" smtClean="0"/>
          </a:p>
          <a:p>
            <a:r>
              <a:rPr lang="ru-RU" dirty="0" smtClean="0"/>
              <a:t>Поиск проблемы </a:t>
            </a:r>
          </a:p>
          <a:p>
            <a:r>
              <a:rPr lang="ru-RU" dirty="0" smtClean="0"/>
              <a:t>Создание потребности </a:t>
            </a:r>
          </a:p>
          <a:p>
            <a:r>
              <a:rPr lang="ru-RU" dirty="0" smtClean="0"/>
              <a:t>Анализ зарубежных рынков</a:t>
            </a:r>
          </a:p>
          <a:p>
            <a:r>
              <a:rPr lang="ru-RU" dirty="0" smtClean="0"/>
              <a:t>Анализ </a:t>
            </a:r>
            <a:r>
              <a:rPr lang="ru-RU" dirty="0" smtClean="0"/>
              <a:t>местного рынка </a:t>
            </a:r>
          </a:p>
          <a:p>
            <a:r>
              <a:rPr lang="ru-RU" dirty="0" smtClean="0"/>
              <a:t>Поиск </a:t>
            </a:r>
            <a:r>
              <a:rPr lang="ru-RU" dirty="0" smtClean="0"/>
              <a:t>в СМИ </a:t>
            </a:r>
          </a:p>
          <a:p>
            <a:r>
              <a:rPr lang="ru-RU" dirty="0" smtClean="0"/>
              <a:t>Специализированные базы </a:t>
            </a:r>
          </a:p>
          <a:p>
            <a:r>
              <a:rPr lang="ru-RU" dirty="0" smtClean="0"/>
              <a:t>Копирование идей </a:t>
            </a:r>
          </a:p>
          <a:p>
            <a:r>
              <a:rPr lang="ru-RU" dirty="0" smtClean="0"/>
              <a:t>Мозговой </a:t>
            </a:r>
            <a:r>
              <a:rPr lang="ru-RU" dirty="0" smtClean="0"/>
              <a:t>штурм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Способы поиска идей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6" y="1861251"/>
            <a:ext cx="8443356" cy="435133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Три этапа принятия нового…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3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Зачем </a:t>
            </a:r>
            <a:r>
              <a:rPr lang="ru-RU" dirty="0" smtClean="0"/>
              <a:t>этот бизнес? </a:t>
            </a:r>
          </a:p>
          <a:p>
            <a:r>
              <a:rPr lang="ru-RU" dirty="0" smtClean="0"/>
              <a:t>Действительно ли идея удовлетворяет какую-то потребность? </a:t>
            </a:r>
          </a:p>
          <a:p>
            <a:r>
              <a:rPr lang="ru-RU" dirty="0" smtClean="0"/>
              <a:t>Соответствует ли планируемая цена той, по которой люди, скорее всего, купят ваш продукт? </a:t>
            </a:r>
          </a:p>
          <a:p>
            <a:r>
              <a:rPr lang="ru-RU" dirty="0" smtClean="0"/>
              <a:t>Что можно улучшить в идее? </a:t>
            </a:r>
          </a:p>
          <a:p>
            <a:r>
              <a:rPr lang="ru-RU" b="1" dirty="0" smtClean="0"/>
              <a:t>Не «Что уникально в моей идее?», а «Что в ней привлекательно?»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Ответьте себе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5805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219</Words>
  <Application>Microsoft Office PowerPoint</Application>
  <PresentationFormat>Широкоэкранный</PresentationFormat>
  <Paragraphs>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Times New Roman</vt:lpstr>
      <vt:lpstr>Тема Office</vt:lpstr>
      <vt:lpstr>Разработка идеи. Работа в команде. Распределение ролей.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ПОМНИТЕ</vt:lpstr>
      <vt:lpstr>Способы поиска идей</vt:lpstr>
      <vt:lpstr>Три этапа принятия нового…</vt:lpstr>
      <vt:lpstr>Ответьте себе на вопросы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проекта</dc:title>
  <dc:creator>User</dc:creator>
  <cp:lastModifiedBy>User</cp:lastModifiedBy>
  <cp:revision>5</cp:revision>
  <dcterms:created xsi:type="dcterms:W3CDTF">2019-09-17T07:52:14Z</dcterms:created>
  <dcterms:modified xsi:type="dcterms:W3CDTF">2019-09-17T12:33:02Z</dcterms:modified>
</cp:coreProperties>
</file>