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B3D7"/>
    <a:srgbClr val="568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87872-C937-43AE-A43A-E3D5E38168A1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8C717-6A2C-4335-94CA-CD3BCFADB1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275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8C717-6A2C-4335-94CA-CD3BCFADB1C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238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8F9A-FD6D-46B5-B209-A866BAF15160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9D2F-8FE8-4898-BA6B-341107DCE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756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8F9A-FD6D-46B5-B209-A866BAF15160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9D2F-8FE8-4898-BA6B-341107DCE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20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8F9A-FD6D-46B5-B209-A866BAF15160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9D2F-8FE8-4898-BA6B-341107DCE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81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8F9A-FD6D-46B5-B209-A866BAF15160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9D2F-8FE8-4898-BA6B-341107DCE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928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8F9A-FD6D-46B5-B209-A866BAF15160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9D2F-8FE8-4898-BA6B-341107DCE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95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8F9A-FD6D-46B5-B209-A866BAF15160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9D2F-8FE8-4898-BA6B-341107DCE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47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8F9A-FD6D-46B5-B209-A866BAF15160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9D2F-8FE8-4898-BA6B-341107DCE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31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8F9A-FD6D-46B5-B209-A866BAF15160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9D2F-8FE8-4898-BA6B-341107DCE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5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8F9A-FD6D-46B5-B209-A866BAF15160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9D2F-8FE8-4898-BA6B-341107DCE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62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8F9A-FD6D-46B5-B209-A866BAF15160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9D2F-8FE8-4898-BA6B-341107DCE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76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A8F9A-FD6D-46B5-B209-A866BAF15160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9D2F-8FE8-4898-BA6B-341107DCE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95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A8F9A-FD6D-46B5-B209-A866BAF15160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A9D2F-8FE8-4898-BA6B-341107DCE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36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H:\БУКЛЕТЫ\Буклет поступление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01"/>
          <a:stretch/>
        </p:blipFill>
        <p:spPr bwMode="auto">
          <a:xfrm>
            <a:off x="0" y="1"/>
            <a:ext cx="6858000" cy="7564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7564582"/>
            <a:ext cx="6858000" cy="1754326"/>
          </a:xfrm>
          <a:prstGeom prst="rect">
            <a:avLst/>
          </a:prstGeom>
          <a:solidFill>
            <a:srgbClr val="95B3D7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Волковысский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Департамента охраны 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МВД Республики Беларусь</a:t>
            </a:r>
          </a:p>
          <a:p>
            <a:pPr algn="ctr"/>
            <a:endParaRPr lang="ru-RU" sz="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Волковыск,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Советская,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 (8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01512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6 32 96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(8029)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288 37 17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4965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33</Words>
  <Application>Microsoft Office PowerPoint</Application>
  <PresentationFormat>Экран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user35</dc:creator>
  <cp:lastModifiedBy>Пользователь</cp:lastModifiedBy>
  <cp:revision>3</cp:revision>
  <dcterms:created xsi:type="dcterms:W3CDTF">2022-03-18T10:24:22Z</dcterms:created>
  <dcterms:modified xsi:type="dcterms:W3CDTF">2022-03-18T08:51:18Z</dcterms:modified>
</cp:coreProperties>
</file>