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2CF"/>
    <a:srgbClr val="CCCC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ChangeArrowheads="1"/>
          </p:cNvSpPr>
          <p:nvPr/>
        </p:nvSpPr>
        <p:spPr bwMode="auto">
          <a:xfrm>
            <a:off x="1331913" y="214290"/>
            <a:ext cx="6764337" cy="500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kern="0" dirty="0">
                <a:solidFill>
                  <a:srgbClr val="FF0000"/>
                </a:solidFill>
              </a:rPr>
              <a:t>Армии нужны профессионалы</a:t>
            </a:r>
          </a:p>
        </p:txBody>
      </p:sp>
      <p:pic>
        <p:nvPicPr>
          <p:cNvPr id="2662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F588"/>
              </a:clrFrom>
              <a:clrTo>
                <a:srgbClr val="D0F58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-26988"/>
            <a:ext cx="1655763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563" y="115888"/>
            <a:ext cx="879475" cy="70802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0525" y="866775"/>
            <a:ext cx="8142288" cy="698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071810"/>
            <a:ext cx="3571900" cy="64633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Обратиться в военный комиссариат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Гродненской области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проконсультироваться, сообщить сведения о себе, о желаемой должности, специальности получить направление в воинскую часть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Подать заявление в воинскую часть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3786190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Собрать необходимые документы – перечень на сайте Министерства Обороны Республики Беларусь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500063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Пройти медицинское освидетельствование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596" y="464344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Пройти профессионально-психологический отбор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596" y="5715016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Ознакомиться с заключением аттестационной комиссии воинской части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596" y="6215082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Прибыть в установленный срок в воинскую часть и заключить контракт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535782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 smtClean="0">
                <a:latin typeface="Arial" panose="020B0604020202020204" pitchFamily="34" charset="0"/>
              </a:rPr>
              <a:t>Сдать нормативы по физической подготовке</a:t>
            </a:r>
            <a:endParaRPr lang="ru-RU" sz="900" dirty="0"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143248"/>
            <a:ext cx="3563796" cy="369332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апреля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подать заявление в военный комиссариат района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(города) по месту жительства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3643314"/>
            <a:ext cx="3571900" cy="360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апреля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пройти предварительный профессиональный отбор в военном комиссариате района</a:t>
            </a: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4071942"/>
            <a:ext cx="3571868" cy="648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 мая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пройти окончательный профессиональный отбор в военном комиссариате Гродненской области  (состояние здоровье, профессионально-психологическое тестирование, физическая подготовка)</a:t>
            </a:r>
          </a:p>
          <a:p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4857760"/>
            <a:ext cx="3571900" cy="360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12- 17 июля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подать документы в приемные комиссии военных учебных заведений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572140"/>
            <a:ext cx="3643338" cy="1008000"/>
          </a:xfrm>
          <a:prstGeom prst="rect">
            <a:avLst/>
          </a:prstGeom>
          <a:solidFill>
            <a:srgbClr val="CCCC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altLang="ru-RU" sz="9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консультацией  обращаться в</a:t>
            </a:r>
            <a:r>
              <a:rPr lang="ru-RU" alt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Группу (организации отбора на военную службу) военного комиссариата Гродненской области. </a:t>
            </a:r>
          </a:p>
          <a:p>
            <a:pPr>
              <a:lnSpc>
                <a:spcPct val="107000"/>
              </a:lnSpc>
              <a:defRPr/>
            </a:pP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230023 г. Гродно, ул. Озерское шоссе, 7.                                                                        тел: 8(0152)-62-25-29 или  +375(152)-62-25-29   </a:t>
            </a:r>
          </a:p>
          <a:p>
            <a:pPr>
              <a:lnSpc>
                <a:spcPct val="107000"/>
              </a:lnSpc>
              <a:defRPr/>
            </a:pP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или в военный комиссариат  по месту жительства</a:t>
            </a:r>
          </a:p>
          <a:p>
            <a:pPr>
              <a:lnSpc>
                <a:spcPct val="107000"/>
              </a:lnSpc>
              <a:defRPr/>
            </a:pPr>
            <a:endParaRPr lang="ru-RU" altLang="ru-RU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ru-RU" alt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08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00108"/>
            <a:ext cx="35719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</TotalTime>
  <Words>147</Words>
  <PresentationFormat>Экран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Литейная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24 ОСП</cp:lastModifiedBy>
  <cp:revision>20</cp:revision>
  <dcterms:modified xsi:type="dcterms:W3CDTF">2023-02-11T09:30:27Z</dcterms:modified>
</cp:coreProperties>
</file>